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p:scale>
          <a:sx n="71" d="100"/>
          <a:sy n="71" d="100"/>
        </p:scale>
        <p:origin x="2120"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26770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9321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5221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200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5705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136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46909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4208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368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6341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4/11/23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3973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4/11/23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6112802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6799472" y="1106836"/>
            <a:ext cx="4428821" cy="4020976"/>
          </a:xfrm>
        </p:spPr>
        <p:txBody>
          <a:bodyPr>
            <a:normAutofit/>
          </a:bodyPr>
          <a:lstStyle/>
          <a:p>
            <a:pPr algn="r"/>
            <a:r>
              <a:rPr lang="en-US" dirty="0"/>
              <a:t>First, create a background  </a:t>
            </a:r>
          </a:p>
          <a:p>
            <a:pPr algn="r"/>
            <a:endParaRPr lang="en-US" dirty="0"/>
          </a:p>
          <a:p>
            <a:pPr algn="r"/>
            <a:r>
              <a:rPr lang="en-US" dirty="0"/>
              <a:t>In the bottom right corner of the screen, select the background button, and the paint option</a:t>
            </a:r>
          </a:p>
        </p:txBody>
      </p:sp>
      <p:pic>
        <p:nvPicPr>
          <p:cNvPr id="5" name="Picture 4" descr="Graphical user interface, application, Word&#10;&#10;Description automatically generated">
            <a:extLst>
              <a:ext uri="{FF2B5EF4-FFF2-40B4-BE49-F238E27FC236}">
                <a16:creationId xmlns:a16="http://schemas.microsoft.com/office/drawing/2014/main" id="{ABB7E877-8405-0775-7463-861A9F0CA1C2}"/>
              </a:ext>
            </a:extLst>
          </p:cNvPr>
          <p:cNvPicPr>
            <a:picLocks noChangeAspect="1"/>
          </p:cNvPicPr>
          <p:nvPr/>
        </p:nvPicPr>
        <p:blipFill rotWithShape="1">
          <a:blip r:embed="rId2"/>
          <a:srcRect l="59975" t="44912" r="169" b="-893"/>
          <a:stretch/>
        </p:blipFill>
        <p:spPr>
          <a:xfrm>
            <a:off x="386646" y="1106836"/>
            <a:ext cx="6151686" cy="4644327"/>
          </a:xfrm>
          <a:prstGeom prst="rect">
            <a:avLst/>
          </a:prstGeom>
        </p:spPr>
      </p:pic>
    </p:spTree>
    <p:extLst>
      <p:ext uri="{BB962C8B-B14F-4D97-AF65-F5344CB8AC3E}">
        <p14:creationId xmlns:p14="http://schemas.microsoft.com/office/powerpoint/2010/main" val="26055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7241522" y="3281081"/>
            <a:ext cx="4770095" cy="1579171"/>
          </a:xfrm>
        </p:spPr>
        <p:txBody>
          <a:bodyPr anchor="b">
            <a:normAutofit/>
          </a:bodyPr>
          <a:lstStyle/>
          <a:p>
            <a:pPr algn="r"/>
            <a:r>
              <a:rPr lang="en-US" dirty="0"/>
              <a:t>Fill the background with one color, whatever you want the wall color to be</a:t>
            </a:r>
          </a:p>
        </p:txBody>
      </p:sp>
      <p:pic>
        <p:nvPicPr>
          <p:cNvPr id="7" name="Picture 6" descr="Graphical user interface, treemap chart, PowerPoint&#10;&#10;Description automatically generated">
            <a:extLst>
              <a:ext uri="{FF2B5EF4-FFF2-40B4-BE49-F238E27FC236}">
                <a16:creationId xmlns:a16="http://schemas.microsoft.com/office/drawing/2014/main" id="{35736EDB-43DA-BBE0-F1DB-D36972786F78}"/>
              </a:ext>
            </a:extLst>
          </p:cNvPr>
          <p:cNvPicPr>
            <a:picLocks noChangeAspect="1"/>
          </p:cNvPicPr>
          <p:nvPr/>
        </p:nvPicPr>
        <p:blipFill rotWithShape="1">
          <a:blip r:embed="rId2"/>
          <a:srcRect l="9958" t="10259" r="33963"/>
          <a:stretch/>
        </p:blipFill>
        <p:spPr>
          <a:xfrm>
            <a:off x="0" y="224943"/>
            <a:ext cx="7064188" cy="6408113"/>
          </a:xfrm>
          <a:prstGeom prst="rect">
            <a:avLst/>
          </a:prstGeom>
        </p:spPr>
      </p:pic>
    </p:spTree>
    <p:extLst>
      <p:ext uri="{BB962C8B-B14F-4D97-AF65-F5344CB8AC3E}">
        <p14:creationId xmlns:p14="http://schemas.microsoft.com/office/powerpoint/2010/main" val="389348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6814317" y="3357318"/>
            <a:ext cx="4770095" cy="2862508"/>
          </a:xfrm>
        </p:spPr>
        <p:txBody>
          <a:bodyPr anchor="b">
            <a:normAutofit/>
          </a:bodyPr>
          <a:lstStyle/>
          <a:p>
            <a:pPr algn="r"/>
            <a:r>
              <a:rPr lang="en-US" dirty="0"/>
              <a:t>Select the straight line tool</a:t>
            </a:r>
          </a:p>
          <a:p>
            <a:pPr algn="r"/>
            <a:r>
              <a:rPr lang="en-US" dirty="0"/>
              <a:t>Set the color to white</a:t>
            </a:r>
          </a:p>
          <a:p>
            <a:pPr algn="r"/>
            <a:r>
              <a:rPr lang="en-US" dirty="0"/>
              <a:t>Set the size to 50</a:t>
            </a:r>
          </a:p>
          <a:p>
            <a:pPr algn="r"/>
            <a:r>
              <a:rPr lang="en-US" dirty="0"/>
              <a:t>Draw your maze – try to use the straightest lines possible.</a:t>
            </a:r>
          </a:p>
        </p:txBody>
      </p:sp>
      <p:pic>
        <p:nvPicPr>
          <p:cNvPr id="4" name="Picture 3" descr="Graphical user interface, treemap chart, PowerPoint&#10;&#10;Description automatically generated">
            <a:extLst>
              <a:ext uri="{FF2B5EF4-FFF2-40B4-BE49-F238E27FC236}">
                <a16:creationId xmlns:a16="http://schemas.microsoft.com/office/drawing/2014/main" id="{5320E2EA-E4CE-2450-D3B6-0C17286766D9}"/>
              </a:ext>
            </a:extLst>
          </p:cNvPr>
          <p:cNvPicPr>
            <a:picLocks noChangeAspect="1"/>
          </p:cNvPicPr>
          <p:nvPr/>
        </p:nvPicPr>
        <p:blipFill rotWithShape="1">
          <a:blip r:embed="rId2"/>
          <a:srcRect l="9467" t="14249" r="69087" b="33138"/>
          <a:stretch/>
        </p:blipFill>
        <p:spPr>
          <a:xfrm>
            <a:off x="376518" y="310961"/>
            <a:ext cx="4751294" cy="6236077"/>
          </a:xfrm>
          <a:prstGeom prst="rect">
            <a:avLst/>
          </a:prstGeom>
        </p:spPr>
      </p:pic>
      <p:pic>
        <p:nvPicPr>
          <p:cNvPr id="5" name="Picture 4" descr="Graphical user interface, application, qr code&#10;&#10;Description automatically generated">
            <a:extLst>
              <a:ext uri="{FF2B5EF4-FFF2-40B4-BE49-F238E27FC236}">
                <a16:creationId xmlns:a16="http://schemas.microsoft.com/office/drawing/2014/main" id="{44FAD87F-8197-DB37-BC40-92AFA5917AB3}"/>
              </a:ext>
            </a:extLst>
          </p:cNvPr>
          <p:cNvPicPr>
            <a:picLocks noChangeAspect="1"/>
          </p:cNvPicPr>
          <p:nvPr/>
        </p:nvPicPr>
        <p:blipFill rotWithShape="1">
          <a:blip r:embed="rId3"/>
          <a:srcRect l="24452" t="31481" r="40485" b="17814"/>
          <a:stretch/>
        </p:blipFill>
        <p:spPr>
          <a:xfrm>
            <a:off x="5933112" y="445580"/>
            <a:ext cx="2725270" cy="2118325"/>
          </a:xfrm>
          <a:prstGeom prst="rect">
            <a:avLst/>
          </a:prstGeom>
        </p:spPr>
      </p:pic>
    </p:spTree>
    <p:extLst>
      <p:ext uri="{BB962C8B-B14F-4D97-AF65-F5344CB8AC3E}">
        <p14:creationId xmlns:p14="http://schemas.microsoft.com/office/powerpoint/2010/main" val="79472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5853675" y="4298950"/>
            <a:ext cx="5500125" cy="1962406"/>
          </a:xfrm>
        </p:spPr>
        <p:txBody>
          <a:bodyPr>
            <a:normAutofit/>
          </a:bodyPr>
          <a:lstStyle/>
          <a:p>
            <a:pPr algn="r"/>
            <a:r>
              <a:rPr lang="en-US" dirty="0"/>
              <a:t>Now lets add the player</a:t>
            </a:r>
          </a:p>
          <a:p>
            <a:pPr algn="r"/>
            <a:r>
              <a:rPr lang="en-US" dirty="0"/>
              <a:t>In the bottom right corner select the sprite button</a:t>
            </a:r>
          </a:p>
          <a:p>
            <a:pPr algn="r"/>
            <a:r>
              <a:rPr lang="en-US" dirty="0"/>
              <a:t>Select the ball to add the sprite</a:t>
            </a:r>
          </a:p>
        </p:txBody>
      </p:sp>
      <p:pic>
        <p:nvPicPr>
          <p:cNvPr id="9" name="Picture 8" descr="Graphical user interface, application&#10;&#10;Description automatically generated">
            <a:extLst>
              <a:ext uri="{FF2B5EF4-FFF2-40B4-BE49-F238E27FC236}">
                <a16:creationId xmlns:a16="http://schemas.microsoft.com/office/drawing/2014/main" id="{E9AACB59-BC19-594E-73A6-27F11243E5AE}"/>
              </a:ext>
            </a:extLst>
          </p:cNvPr>
          <p:cNvPicPr>
            <a:picLocks noChangeAspect="1"/>
          </p:cNvPicPr>
          <p:nvPr/>
        </p:nvPicPr>
        <p:blipFill>
          <a:blip r:embed="rId2"/>
          <a:stretch>
            <a:fillRect/>
          </a:stretch>
        </p:blipFill>
        <p:spPr>
          <a:xfrm>
            <a:off x="423566" y="3429000"/>
            <a:ext cx="5006543" cy="2841213"/>
          </a:xfrm>
          <a:prstGeom prst="rect">
            <a:avLst/>
          </a:prstGeom>
        </p:spPr>
      </p:pic>
      <p:pic>
        <p:nvPicPr>
          <p:cNvPr id="7" name="Picture 6" descr="Graphical user interface, qr code&#10;&#10;Description automatically generated">
            <a:extLst>
              <a:ext uri="{FF2B5EF4-FFF2-40B4-BE49-F238E27FC236}">
                <a16:creationId xmlns:a16="http://schemas.microsoft.com/office/drawing/2014/main" id="{FBAD1547-A934-27E2-8267-F9272BE6EB1A}"/>
              </a:ext>
            </a:extLst>
          </p:cNvPr>
          <p:cNvPicPr>
            <a:picLocks noChangeAspect="1"/>
          </p:cNvPicPr>
          <p:nvPr/>
        </p:nvPicPr>
        <p:blipFill rotWithShape="1">
          <a:blip r:embed="rId3"/>
          <a:srcRect l="78431" t="71421"/>
          <a:stretch/>
        </p:blipFill>
        <p:spPr>
          <a:xfrm>
            <a:off x="3558658" y="387869"/>
            <a:ext cx="3742901" cy="2653262"/>
          </a:xfrm>
          <a:prstGeom prst="rect">
            <a:avLst/>
          </a:prstGeom>
        </p:spPr>
      </p:pic>
      <p:sp>
        <p:nvSpPr>
          <p:cNvPr id="10" name="Frame 9">
            <a:extLst>
              <a:ext uri="{FF2B5EF4-FFF2-40B4-BE49-F238E27FC236}">
                <a16:creationId xmlns:a16="http://schemas.microsoft.com/office/drawing/2014/main" id="{D1103EED-3403-DA7F-B5C3-042520892CA8}"/>
              </a:ext>
            </a:extLst>
          </p:cNvPr>
          <p:cNvSpPr/>
          <p:nvPr/>
        </p:nvSpPr>
        <p:spPr>
          <a:xfrm>
            <a:off x="286871" y="4298950"/>
            <a:ext cx="914400" cy="936438"/>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243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5853675" y="4298950"/>
            <a:ext cx="5500125" cy="1962406"/>
          </a:xfrm>
        </p:spPr>
        <p:txBody>
          <a:bodyPr>
            <a:normAutofit/>
          </a:bodyPr>
          <a:lstStyle/>
          <a:p>
            <a:pPr algn="r"/>
            <a:r>
              <a:rPr lang="en-US" dirty="0"/>
              <a:t>This is way to big for our maze, so set the size of the ball to 40.</a:t>
            </a:r>
          </a:p>
        </p:txBody>
      </p:sp>
      <p:pic>
        <p:nvPicPr>
          <p:cNvPr id="4" name="Picture 3" descr="A screenshot of a computer&#10;&#10;Description automatically generated with low confidence">
            <a:extLst>
              <a:ext uri="{FF2B5EF4-FFF2-40B4-BE49-F238E27FC236}">
                <a16:creationId xmlns:a16="http://schemas.microsoft.com/office/drawing/2014/main" id="{495BD9F9-4790-59F1-E9E3-3D9336C84C0F}"/>
              </a:ext>
            </a:extLst>
          </p:cNvPr>
          <p:cNvPicPr>
            <a:picLocks noChangeAspect="1"/>
          </p:cNvPicPr>
          <p:nvPr/>
        </p:nvPicPr>
        <p:blipFill>
          <a:blip r:embed="rId2"/>
          <a:stretch>
            <a:fillRect/>
          </a:stretch>
        </p:blipFill>
        <p:spPr>
          <a:xfrm>
            <a:off x="304288" y="974164"/>
            <a:ext cx="5245100" cy="4622800"/>
          </a:xfrm>
          <a:prstGeom prst="rect">
            <a:avLst/>
          </a:prstGeom>
        </p:spPr>
      </p:pic>
      <p:sp>
        <p:nvSpPr>
          <p:cNvPr id="5" name="Frame 4">
            <a:extLst>
              <a:ext uri="{FF2B5EF4-FFF2-40B4-BE49-F238E27FC236}">
                <a16:creationId xmlns:a16="http://schemas.microsoft.com/office/drawing/2014/main" id="{F77A74B2-8C71-90F1-27F6-63E3C8763E58}"/>
              </a:ext>
            </a:extLst>
          </p:cNvPr>
          <p:cNvSpPr/>
          <p:nvPr/>
        </p:nvSpPr>
        <p:spPr>
          <a:xfrm>
            <a:off x="1990165" y="1573679"/>
            <a:ext cx="1541929" cy="73921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71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DAFDE40F-77E3-81D1-E3C3-7B22B5E15F3A}"/>
              </a:ext>
            </a:extLst>
          </p:cNvPr>
          <p:cNvPicPr>
            <a:picLocks noChangeAspect="1"/>
          </p:cNvPicPr>
          <p:nvPr/>
        </p:nvPicPr>
        <p:blipFill rotWithShape="1">
          <a:blip r:embed="rId2"/>
          <a:srcRect l="36381" t="7827" r="41005" b="72791"/>
          <a:stretch/>
        </p:blipFill>
        <p:spPr>
          <a:xfrm>
            <a:off x="5312647" y="105858"/>
            <a:ext cx="4597185" cy="3256654"/>
          </a:xfrm>
          <a:prstGeom prst="rect">
            <a:avLst/>
          </a:prstGeom>
        </p:spPr>
      </p:pic>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5853675" y="2420471"/>
            <a:ext cx="5500125" cy="3840885"/>
          </a:xfrm>
        </p:spPr>
        <p:txBody>
          <a:bodyPr>
            <a:normAutofit fontScale="92500" lnSpcReduction="10000"/>
          </a:bodyPr>
          <a:lstStyle/>
          <a:p>
            <a:pPr algn="r"/>
            <a:r>
              <a:rPr lang="en-US" dirty="0"/>
              <a:t>Let’s start on the code. </a:t>
            </a:r>
          </a:p>
          <a:p>
            <a:pPr algn="r"/>
            <a:r>
              <a:rPr lang="en-US" dirty="0"/>
              <a:t>In the coding interface, add the when flag clicked button – this is an event!</a:t>
            </a:r>
          </a:p>
          <a:p>
            <a:pPr algn="r"/>
            <a:r>
              <a:rPr lang="en-US" dirty="0"/>
              <a:t>Now in the motion tab, add the go to position. On the screen in the top right, move the ball to the start of the maze. Insert the coordinates now shown into the go to position coordinates. This will now reset the ball whenever you restart the game</a:t>
            </a:r>
          </a:p>
        </p:txBody>
      </p:sp>
      <p:pic>
        <p:nvPicPr>
          <p:cNvPr id="6" name="Picture 5" descr="Graphical user interface, application, Word&#10;&#10;Description automatically generated">
            <a:extLst>
              <a:ext uri="{FF2B5EF4-FFF2-40B4-BE49-F238E27FC236}">
                <a16:creationId xmlns:a16="http://schemas.microsoft.com/office/drawing/2014/main" id="{49CDD52D-B4D2-580E-D50D-59F814B125EB}"/>
              </a:ext>
            </a:extLst>
          </p:cNvPr>
          <p:cNvPicPr>
            <a:picLocks noChangeAspect="1"/>
          </p:cNvPicPr>
          <p:nvPr/>
        </p:nvPicPr>
        <p:blipFill rotWithShape="1">
          <a:blip r:embed="rId3"/>
          <a:srcRect l="64568" t="4745"/>
          <a:stretch/>
        </p:blipFill>
        <p:spPr>
          <a:xfrm>
            <a:off x="294124" y="0"/>
            <a:ext cx="4724399" cy="6809251"/>
          </a:xfrm>
          <a:prstGeom prst="rect">
            <a:avLst/>
          </a:prstGeom>
        </p:spPr>
      </p:pic>
      <p:sp>
        <p:nvSpPr>
          <p:cNvPr id="7" name="Frame 6">
            <a:extLst>
              <a:ext uri="{FF2B5EF4-FFF2-40B4-BE49-F238E27FC236}">
                <a16:creationId xmlns:a16="http://schemas.microsoft.com/office/drawing/2014/main" id="{5B0DEA6F-CE5F-505B-37A8-E861C9F56DEF}"/>
              </a:ext>
            </a:extLst>
          </p:cNvPr>
          <p:cNvSpPr/>
          <p:nvPr/>
        </p:nvSpPr>
        <p:spPr>
          <a:xfrm>
            <a:off x="2026023" y="3362512"/>
            <a:ext cx="2259105" cy="936438"/>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680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7906871" y="1093694"/>
            <a:ext cx="3446929" cy="5167662"/>
          </a:xfrm>
        </p:spPr>
        <p:txBody>
          <a:bodyPr>
            <a:normAutofit/>
          </a:bodyPr>
          <a:lstStyle/>
          <a:p>
            <a:pPr algn="r"/>
            <a:r>
              <a:rPr lang="en-US" dirty="0"/>
              <a:t>Now to add motion -</a:t>
            </a:r>
          </a:p>
          <a:p>
            <a:pPr algn="r"/>
            <a:endParaRPr lang="en-US" dirty="0"/>
          </a:p>
          <a:p>
            <a:pPr algn="r"/>
            <a:r>
              <a:rPr lang="en-US" dirty="0"/>
              <a:t>Add four when key pressed events and select one of each: up arrow, down arrow, left arrow, and right arrow</a:t>
            </a:r>
          </a:p>
        </p:txBody>
      </p:sp>
      <p:pic>
        <p:nvPicPr>
          <p:cNvPr id="6" name="Picture 5" descr="Graphical user interface, application&#10;&#10;Description automatically generated">
            <a:extLst>
              <a:ext uri="{FF2B5EF4-FFF2-40B4-BE49-F238E27FC236}">
                <a16:creationId xmlns:a16="http://schemas.microsoft.com/office/drawing/2014/main" id="{B472D2B2-B11A-0012-0F59-3E716D1128F6}"/>
              </a:ext>
            </a:extLst>
          </p:cNvPr>
          <p:cNvPicPr>
            <a:picLocks noChangeAspect="1"/>
          </p:cNvPicPr>
          <p:nvPr/>
        </p:nvPicPr>
        <p:blipFill>
          <a:blip r:embed="rId2"/>
          <a:stretch>
            <a:fillRect/>
          </a:stretch>
        </p:blipFill>
        <p:spPr>
          <a:xfrm>
            <a:off x="256697" y="596644"/>
            <a:ext cx="7049617" cy="5819331"/>
          </a:xfrm>
          <a:prstGeom prst="rect">
            <a:avLst/>
          </a:prstGeom>
        </p:spPr>
      </p:pic>
    </p:spTree>
    <p:extLst>
      <p:ext uri="{BB962C8B-B14F-4D97-AF65-F5344CB8AC3E}">
        <p14:creationId xmlns:p14="http://schemas.microsoft.com/office/powerpoint/2010/main" val="32149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7906871" y="555812"/>
            <a:ext cx="3446929" cy="5705544"/>
          </a:xfrm>
        </p:spPr>
        <p:txBody>
          <a:bodyPr>
            <a:normAutofit/>
          </a:bodyPr>
          <a:lstStyle/>
          <a:p>
            <a:pPr algn="r"/>
            <a:r>
              <a:rPr lang="en-US" dirty="0"/>
              <a:t>Now to add some real motion. </a:t>
            </a:r>
          </a:p>
          <a:p>
            <a:pPr algn="r"/>
            <a:r>
              <a:rPr lang="en-US" dirty="0"/>
              <a:t>Add a change x by motion block to the left and right arrow keys, and change the values to -5 and 5.</a:t>
            </a:r>
          </a:p>
          <a:p>
            <a:pPr algn="r"/>
            <a:endParaRPr lang="en-US" dirty="0"/>
          </a:p>
          <a:p>
            <a:pPr algn="r"/>
            <a:r>
              <a:rPr lang="en-US" dirty="0"/>
              <a:t>Add a change y by motion block to the up and down arrow keys and change the values to 5 and -5</a:t>
            </a:r>
          </a:p>
        </p:txBody>
      </p:sp>
      <p:pic>
        <p:nvPicPr>
          <p:cNvPr id="4" name="Picture 3" descr="Graphical user interface&#10;&#10;Description automatically generated">
            <a:extLst>
              <a:ext uri="{FF2B5EF4-FFF2-40B4-BE49-F238E27FC236}">
                <a16:creationId xmlns:a16="http://schemas.microsoft.com/office/drawing/2014/main" id="{D2222CAD-9560-42A5-89CA-564932F513A0}"/>
              </a:ext>
            </a:extLst>
          </p:cNvPr>
          <p:cNvPicPr>
            <a:picLocks noChangeAspect="1"/>
          </p:cNvPicPr>
          <p:nvPr/>
        </p:nvPicPr>
        <p:blipFill rotWithShape="1">
          <a:blip r:embed="rId2"/>
          <a:srcRect l="33855" t="47066" r="17591" b="16294"/>
          <a:stretch/>
        </p:blipFill>
        <p:spPr>
          <a:xfrm>
            <a:off x="656946" y="1555376"/>
            <a:ext cx="6030724" cy="3747247"/>
          </a:xfrm>
          <a:prstGeom prst="rect">
            <a:avLst/>
          </a:prstGeom>
        </p:spPr>
      </p:pic>
    </p:spTree>
    <p:extLst>
      <p:ext uri="{BB962C8B-B14F-4D97-AF65-F5344CB8AC3E}">
        <p14:creationId xmlns:p14="http://schemas.microsoft.com/office/powerpoint/2010/main" val="301529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B5BD60-A72A-9473-1E8D-78A5342A0BB2}"/>
              </a:ext>
            </a:extLst>
          </p:cNvPr>
          <p:cNvSpPr>
            <a:spLocks noGrp="1"/>
          </p:cNvSpPr>
          <p:nvPr>
            <p:ph type="subTitle" idx="1"/>
          </p:nvPr>
        </p:nvSpPr>
        <p:spPr>
          <a:xfrm>
            <a:off x="7906871" y="1093694"/>
            <a:ext cx="3446929" cy="5167662"/>
          </a:xfrm>
        </p:spPr>
        <p:txBody>
          <a:bodyPr>
            <a:normAutofit fontScale="92500"/>
          </a:bodyPr>
          <a:lstStyle/>
          <a:p>
            <a:pPr algn="r"/>
            <a:r>
              <a:rPr lang="en-US" dirty="0"/>
              <a:t>Now let’s add a punishment for hitting the walls – starting over!</a:t>
            </a:r>
          </a:p>
          <a:p>
            <a:pPr algn="r"/>
            <a:r>
              <a:rPr lang="en-US" dirty="0"/>
              <a:t>Add the “If” block with the “Touching color” from sensing (use the eyedropper to get the exact color of your walls)</a:t>
            </a:r>
          </a:p>
          <a:p>
            <a:pPr algn="r"/>
            <a:r>
              <a:rPr lang="en-US" dirty="0"/>
              <a:t>But this will only work for when you are clicking the start button. Add a forever loop around it to fix this.</a:t>
            </a:r>
          </a:p>
        </p:txBody>
      </p:sp>
      <p:pic>
        <p:nvPicPr>
          <p:cNvPr id="5" name="Picture 4" descr="Graphical user interface&#10;&#10;Description automatically generated">
            <a:extLst>
              <a:ext uri="{FF2B5EF4-FFF2-40B4-BE49-F238E27FC236}">
                <a16:creationId xmlns:a16="http://schemas.microsoft.com/office/drawing/2014/main" id="{ABEAA3B4-C98E-A186-B69F-9EB098F8ECA5}"/>
              </a:ext>
            </a:extLst>
          </p:cNvPr>
          <p:cNvPicPr>
            <a:picLocks noChangeAspect="1"/>
          </p:cNvPicPr>
          <p:nvPr/>
        </p:nvPicPr>
        <p:blipFill rotWithShape="1">
          <a:blip r:embed="rId2"/>
          <a:srcRect l="30281" t="7284" r="35809" b="59938"/>
          <a:stretch/>
        </p:blipFill>
        <p:spPr>
          <a:xfrm>
            <a:off x="358762" y="918392"/>
            <a:ext cx="6712957" cy="5342964"/>
          </a:xfrm>
          <a:prstGeom prst="rect">
            <a:avLst/>
          </a:prstGeom>
        </p:spPr>
      </p:pic>
    </p:spTree>
    <p:extLst>
      <p:ext uri="{BB962C8B-B14F-4D97-AF65-F5344CB8AC3E}">
        <p14:creationId xmlns:p14="http://schemas.microsoft.com/office/powerpoint/2010/main" val="2745974115"/>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docProps/app.xml><?xml version="1.0" encoding="utf-8"?>
<Properties xmlns="http://schemas.openxmlformats.org/officeDocument/2006/extended-properties" xmlns:vt="http://schemas.openxmlformats.org/officeDocument/2006/docPropsVTypes">
  <TotalTime>38</TotalTime>
  <Words>329</Words>
  <Application>Microsoft Macintosh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Aharoni</vt:lpstr>
      <vt:lpstr>Arial</vt:lpstr>
      <vt:lpstr>Avenir Next LT Pro</vt:lpstr>
      <vt:lpstr>FadeVTI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Brasser</dc:creator>
  <cp:lastModifiedBy>Allison Brasser</cp:lastModifiedBy>
  <cp:revision>1</cp:revision>
  <dcterms:created xsi:type="dcterms:W3CDTF">2023-04-11T21:53:55Z</dcterms:created>
  <dcterms:modified xsi:type="dcterms:W3CDTF">2023-04-11T22:32:20Z</dcterms:modified>
</cp:coreProperties>
</file>